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 id="489"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FEAF9D15-8916-46E4-AA42-74602A5A02FF}" v="129" dt="2020-03-26T11:53:18.451"/>
    <p1510:client id="{9769029B-DAE8-4543-A14E-8C5695AE6F3B}" v="252" dt="2020-03-26T09:57:15.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6" y="97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Bradley, Sam" userId="f75c196c-0419-4ed7-9101-2e14ae32ff77" providerId="ADAL" clId="{3FF446AA-2460-4900-8B64-80B2BFB30CB0}"/>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7/12/2020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7/12/2020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3"/>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4"/>
          <a:stretch>
            <a:fillRect/>
          </a:stretch>
        </p:blipFill>
        <p:spPr>
          <a:xfrm>
            <a:off x="4327901" y="1969383"/>
            <a:ext cx="4081875" cy="2628900"/>
          </a:xfrm>
          <a:prstGeom prst="rect">
            <a:avLst/>
          </a:prstGeom>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3"/>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4"/>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5"/>
          <a:stretch>
            <a:fillRect/>
          </a:stretch>
        </p:blipFill>
        <p:spPr>
          <a:xfrm>
            <a:off x="6070716" y="2232660"/>
            <a:ext cx="2431637" cy="1838800"/>
          </a:xfrm>
          <a:prstGeom prst="rect">
            <a:avLst/>
          </a:prstGeom>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3"/>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4"/>
          <a:stretch>
            <a:fillRect/>
          </a:stretch>
        </p:blipFill>
        <p:spPr>
          <a:xfrm>
            <a:off x="3709035" y="2678431"/>
            <a:ext cx="4589145" cy="1755320"/>
          </a:xfrm>
          <a:prstGeom prst="rect">
            <a:avLst/>
          </a:prstGeom>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3"/>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4"/>
          <a:stretch>
            <a:fillRect/>
          </a:stretch>
        </p:blipFill>
        <p:spPr>
          <a:xfrm>
            <a:off x="464026" y="3328828"/>
            <a:ext cx="5120640" cy="627599"/>
          </a:xfrm>
          <a:prstGeom prst="rect">
            <a:avLst/>
          </a:prstGeom>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1ee89e71-04cd-405e-9ca3-99e020c1694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2.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4.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1069</TotalTime>
  <Words>1216</Words>
  <Application>Microsoft Office PowerPoint</Application>
  <PresentationFormat>On-screen Show (16:9)</PresentationFormat>
  <Paragraphs>131</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Tim Hargreaves</cp:lastModifiedBy>
  <cp:revision>63</cp:revision>
  <cp:lastPrinted>2018-03-07T14:46:57Z</cp:lastPrinted>
  <dcterms:created xsi:type="dcterms:W3CDTF">2019-10-30T15:52:02Z</dcterms:created>
  <dcterms:modified xsi:type="dcterms:W3CDTF">2020-07-12T22:58:58Z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